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12"/>
  </p:notesMasterIdLst>
  <p:handoutMasterIdLst>
    <p:handoutMasterId r:id="rId13"/>
  </p:handoutMasterIdLst>
  <p:sldIdLst>
    <p:sldId id="262" r:id="rId5"/>
    <p:sldId id="265" r:id="rId6"/>
    <p:sldId id="259" r:id="rId7"/>
    <p:sldId id="268" r:id="rId8"/>
    <p:sldId id="269" r:id="rId9"/>
    <p:sldId id="270" r:id="rId10"/>
    <p:sldId id="267" r:id="rId11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87"/>
  </p:normalViewPr>
  <p:slideViewPr>
    <p:cSldViewPr snapToGrid="0" snapToObjects="1">
      <p:cViewPr varScale="1">
        <p:scale>
          <a:sx n="70" d="100"/>
          <a:sy n="70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lang="en-GB" sz="1197" b="0" i="0" u="none" strike="noStrike" kern="1200" baseline="0" noProof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lang="en-GB" noProof="1" dirty="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lang="en-GB" sz="1197" b="0" i="0" u="none" strike="noStrike" kern="1200" baseline="0" noProof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lang="en-GB" noProof="1" dirty="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lang="en-GB" sz="1197" b="0" i="0" u="none" strike="noStrike" kern="1200" baseline="0" noProof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lang="en-GB" noProof="1" dirty="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lang="en-GB" sz="1197" b="0" i="0" u="none" strike="noStrike" kern="1200" baseline="0" noProof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lang="en-GB" noProof="1" dirty="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5_2">
  <dgm:title val=""/>
  <dgm:desc val=""/>
  <dgm:catLst>
    <dgm:cat type="accent5" pri="15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720856-93F0-4CC7-B7FD-2466914A11D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5_2" csCatId="accent5" phldr="1"/>
      <dgm:spPr/>
      <dgm:t>
        <a:bodyPr/>
        <a:lstStyle/>
        <a:p>
          <a:endParaRPr lang="en-GB"/>
        </a:p>
      </dgm:t>
    </dgm:pt>
    <dgm:pt modelId="{4AF52931-E4CA-4429-AACB-B8747CDB2409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HUB	</a:t>
          </a:r>
        </a:p>
      </dgm:t>
    </dgm:pt>
    <dgm:pt modelId="{67B2FC97-2FAE-4EFE-9DEE-E4216C657F35}" type="parTrans" cxnId="{F82329C8-C3B2-4E9B-9033-528488D72705}">
      <dgm:prSet/>
      <dgm:spPr/>
      <dgm:t>
        <a:bodyPr rtlCol="0"/>
        <a:lstStyle/>
        <a:p>
          <a:pPr rtl="0"/>
          <a:endParaRPr lang="en-GB" noProof="0" dirty="0"/>
        </a:p>
      </dgm:t>
    </dgm:pt>
    <dgm:pt modelId="{D86AF01C-9CBC-41F8-9354-48CD82BDFDC9}" type="sibTrans" cxnId="{F82329C8-C3B2-4E9B-9033-528488D72705}">
      <dgm:prSet/>
      <dgm:spPr/>
      <dgm:t>
        <a:bodyPr rtlCol="0"/>
        <a:lstStyle/>
        <a:p>
          <a:pPr rtl="0"/>
          <a:endParaRPr lang="en-GB" noProof="0" dirty="0"/>
        </a:p>
      </dgm:t>
    </dgm:pt>
    <dgm:pt modelId="{81BEB84D-9A77-49C6-9301-B3359FCAC75F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Switch</a:t>
          </a:r>
        </a:p>
      </dgm:t>
    </dgm:pt>
    <dgm:pt modelId="{AE4D0D43-0332-4F79-8D35-BCD8C10758AE}" type="parTrans" cxnId="{420EF6C4-7321-43BE-A2FC-253606B1E06A}">
      <dgm:prSet/>
      <dgm:spPr/>
      <dgm:t>
        <a:bodyPr rtlCol="0"/>
        <a:lstStyle/>
        <a:p>
          <a:pPr rtl="0"/>
          <a:endParaRPr lang="en-GB" noProof="0" dirty="0"/>
        </a:p>
      </dgm:t>
    </dgm:pt>
    <dgm:pt modelId="{5D260F18-25D2-4074-87F1-7E78DDA61C58}" type="sibTrans" cxnId="{420EF6C4-7321-43BE-A2FC-253606B1E06A}">
      <dgm:prSet/>
      <dgm:spPr/>
      <dgm:t>
        <a:bodyPr rtlCol="0"/>
        <a:lstStyle/>
        <a:p>
          <a:pPr rtl="0"/>
          <a:endParaRPr lang="en-GB" noProof="0" dirty="0"/>
        </a:p>
      </dgm:t>
    </dgm:pt>
    <dgm:pt modelId="{BFF9359E-E9B1-4B73-BACC-2C7988765B16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US" noProof="0" dirty="0"/>
            <a:t>Router</a:t>
          </a:r>
          <a:endParaRPr lang="en-GB" noProof="0" dirty="0"/>
        </a:p>
      </dgm:t>
    </dgm:pt>
    <dgm:pt modelId="{6E0A40FA-1B79-4089-8B9A-3BA22865FE4E}" type="parTrans" cxnId="{516EC545-1971-48B3-978C-4756FCDCCFD9}">
      <dgm:prSet/>
      <dgm:spPr/>
      <dgm:t>
        <a:bodyPr rtlCol="0"/>
        <a:lstStyle/>
        <a:p>
          <a:pPr rtl="0"/>
          <a:endParaRPr lang="en-GB" noProof="0" dirty="0"/>
        </a:p>
      </dgm:t>
    </dgm:pt>
    <dgm:pt modelId="{1CEF1965-C516-4C44-BAE3-2FA3F5116930}" type="sibTrans" cxnId="{516EC545-1971-48B3-978C-4756FCDCCFD9}">
      <dgm:prSet/>
      <dgm:spPr/>
      <dgm:t>
        <a:bodyPr rtlCol="0"/>
        <a:lstStyle/>
        <a:p>
          <a:pPr rtl="0"/>
          <a:endParaRPr lang="en-GB" noProof="0" dirty="0"/>
        </a:p>
      </dgm:t>
    </dgm:pt>
    <dgm:pt modelId="{536D0097-A245-4152-8984-CC3ABB7DF273}" type="pres">
      <dgm:prSet presAssocID="{C7720856-93F0-4CC7-B7FD-2466914A11D4}" presName="root" presStyleCnt="0">
        <dgm:presLayoutVars>
          <dgm:dir/>
          <dgm:resizeHandles val="exact"/>
        </dgm:presLayoutVars>
      </dgm:prSet>
      <dgm:spPr/>
    </dgm:pt>
    <dgm:pt modelId="{DB8DBD9D-81A4-425A-BACC-11558B39BA4F}" type="pres">
      <dgm:prSet presAssocID="{4AF52931-E4CA-4429-AACB-B8747CDB2409}" presName="compNode" presStyleCnt="0"/>
      <dgm:spPr/>
    </dgm:pt>
    <dgm:pt modelId="{DE4D0CB4-0619-47EF-A746-365405D39958}" type="pres">
      <dgm:prSet presAssocID="{4AF52931-E4CA-4429-AACB-B8747CDB2409}" presName="bgRect" presStyleLbl="bgShp" presStyleIdx="0" presStyleCnt="3" custLinFactY="-98422" custLinFactNeighborX="-19085" custLinFactNeighborY="-100000"/>
      <dgm:spPr/>
    </dgm:pt>
    <dgm:pt modelId="{ABC6D826-A6E6-42EC-BF0E-9025B33009B2}" type="pres">
      <dgm:prSet presAssocID="{4AF52931-E4CA-4429-AACB-B8747CDB240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3E7294FB-7627-4D43-88C1-EE466B3369AD}" type="pres">
      <dgm:prSet presAssocID="{4AF52931-E4CA-4429-AACB-B8747CDB2409}" presName="spaceRect" presStyleCnt="0"/>
      <dgm:spPr/>
    </dgm:pt>
    <dgm:pt modelId="{573FC8C9-03E6-4269-9DB7-824A4479C21C}" type="pres">
      <dgm:prSet presAssocID="{4AF52931-E4CA-4429-AACB-B8747CDB2409}" presName="parTx" presStyleLbl="revTx" presStyleIdx="0" presStyleCnt="3">
        <dgm:presLayoutVars>
          <dgm:chMax val="0"/>
          <dgm:chPref val="0"/>
        </dgm:presLayoutVars>
      </dgm:prSet>
      <dgm:spPr/>
    </dgm:pt>
    <dgm:pt modelId="{5F2C253B-D9B7-4F6A-BC58-58675D37BE4B}" type="pres">
      <dgm:prSet presAssocID="{D86AF01C-9CBC-41F8-9354-48CD82BDFDC9}" presName="sibTrans" presStyleCnt="0"/>
      <dgm:spPr/>
    </dgm:pt>
    <dgm:pt modelId="{6802359D-3E26-495D-95C0-D50D2FF0A0AB}" type="pres">
      <dgm:prSet presAssocID="{81BEB84D-9A77-49C6-9301-B3359FCAC75F}" presName="compNode" presStyleCnt="0"/>
      <dgm:spPr/>
    </dgm:pt>
    <dgm:pt modelId="{B58CA141-504B-412A-818E-73651C363A3D}" type="pres">
      <dgm:prSet presAssocID="{81BEB84D-9A77-49C6-9301-B3359FCAC75F}" presName="bgRect" presStyleLbl="bgShp" presStyleIdx="1" presStyleCnt="3"/>
      <dgm:spPr/>
    </dgm:pt>
    <dgm:pt modelId="{AFC95015-001F-49EB-8731-0714E310C46E}" type="pres">
      <dgm:prSet presAssocID="{81BEB84D-9A77-49C6-9301-B3359FCAC75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D4F75FDB-FBCC-4B87-AABC-5ADBB261BB02}" type="pres">
      <dgm:prSet presAssocID="{81BEB84D-9A77-49C6-9301-B3359FCAC75F}" presName="spaceRect" presStyleCnt="0"/>
      <dgm:spPr/>
    </dgm:pt>
    <dgm:pt modelId="{8C6416B8-BF6E-4B19-A8CD-80E01FEB1ED8}" type="pres">
      <dgm:prSet presAssocID="{81BEB84D-9A77-49C6-9301-B3359FCAC75F}" presName="parTx" presStyleLbl="revTx" presStyleIdx="1" presStyleCnt="3">
        <dgm:presLayoutVars>
          <dgm:chMax val="0"/>
          <dgm:chPref val="0"/>
        </dgm:presLayoutVars>
      </dgm:prSet>
      <dgm:spPr/>
    </dgm:pt>
    <dgm:pt modelId="{91C06081-CFBE-49AB-AE47-FB2FE4BD1620}" type="pres">
      <dgm:prSet presAssocID="{5D260F18-25D2-4074-87F1-7E78DDA61C58}" presName="sibTrans" presStyleCnt="0"/>
      <dgm:spPr/>
    </dgm:pt>
    <dgm:pt modelId="{780F5C81-E187-46CA-9F2B-7655A74715CA}" type="pres">
      <dgm:prSet presAssocID="{BFF9359E-E9B1-4B73-BACC-2C7988765B16}" presName="compNode" presStyleCnt="0"/>
      <dgm:spPr/>
    </dgm:pt>
    <dgm:pt modelId="{2DD6782C-3741-43AC-8E3F-C7C2A5A092FE}" type="pres">
      <dgm:prSet presAssocID="{BFF9359E-E9B1-4B73-BACC-2C7988765B16}" presName="bgRect" presStyleLbl="bgShp" presStyleIdx="2" presStyleCnt="3"/>
      <dgm:spPr/>
    </dgm:pt>
    <dgm:pt modelId="{22E3D4D5-84E6-41EE-BF94-D56D24841B8B}" type="pres">
      <dgm:prSet presAssocID="{BFF9359E-E9B1-4B73-BACC-2C7988765B1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7079802-B104-4A91-9CE1-92B9B5C9364A}" type="pres">
      <dgm:prSet presAssocID="{BFF9359E-E9B1-4B73-BACC-2C7988765B16}" presName="spaceRect" presStyleCnt="0"/>
      <dgm:spPr/>
    </dgm:pt>
    <dgm:pt modelId="{61C9C6B6-F051-4AFC-B696-34674ED32FC0}" type="pres">
      <dgm:prSet presAssocID="{BFF9359E-E9B1-4B73-BACC-2C7988765B1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CE42D31-A5CD-4293-9252-02BB7390D545}" type="presOf" srcId="{4AF52931-E4CA-4429-AACB-B8747CDB2409}" destId="{573FC8C9-03E6-4269-9DB7-824A4479C21C}" srcOrd="0" destOrd="0" presId="urn:microsoft.com/office/officeart/2018/2/layout/IconVerticalSolidList"/>
    <dgm:cxn modelId="{516EC545-1971-48B3-978C-4756FCDCCFD9}" srcId="{C7720856-93F0-4CC7-B7FD-2466914A11D4}" destId="{BFF9359E-E9B1-4B73-BACC-2C7988765B16}" srcOrd="2" destOrd="0" parTransId="{6E0A40FA-1B79-4089-8B9A-3BA22865FE4E}" sibTransId="{1CEF1965-C516-4C44-BAE3-2FA3F5116930}"/>
    <dgm:cxn modelId="{F9899549-F706-4D9A-8D30-CC87785A4BD1}" type="presOf" srcId="{BFF9359E-E9B1-4B73-BACC-2C7988765B16}" destId="{61C9C6B6-F051-4AFC-B696-34674ED32FC0}" srcOrd="0" destOrd="0" presId="urn:microsoft.com/office/officeart/2018/2/layout/IconVerticalSolidList"/>
    <dgm:cxn modelId="{745B6C74-C9FD-47F7-996E-2D57D164A5C8}" type="presOf" srcId="{81BEB84D-9A77-49C6-9301-B3359FCAC75F}" destId="{8C6416B8-BF6E-4B19-A8CD-80E01FEB1ED8}" srcOrd="0" destOrd="0" presId="urn:microsoft.com/office/officeart/2018/2/layout/IconVerticalSolidList"/>
    <dgm:cxn modelId="{420EF6C4-7321-43BE-A2FC-253606B1E06A}" srcId="{C7720856-93F0-4CC7-B7FD-2466914A11D4}" destId="{81BEB84D-9A77-49C6-9301-B3359FCAC75F}" srcOrd="1" destOrd="0" parTransId="{AE4D0D43-0332-4F79-8D35-BCD8C10758AE}" sibTransId="{5D260F18-25D2-4074-87F1-7E78DDA61C58}"/>
    <dgm:cxn modelId="{F82329C8-C3B2-4E9B-9033-528488D72705}" srcId="{C7720856-93F0-4CC7-B7FD-2466914A11D4}" destId="{4AF52931-E4CA-4429-AACB-B8747CDB2409}" srcOrd="0" destOrd="0" parTransId="{67B2FC97-2FAE-4EFE-9DEE-E4216C657F35}" sibTransId="{D86AF01C-9CBC-41F8-9354-48CD82BDFDC9}"/>
    <dgm:cxn modelId="{0314A3D2-5E17-48C8-86C5-FD62237EACB0}" type="presOf" srcId="{C7720856-93F0-4CC7-B7FD-2466914A11D4}" destId="{536D0097-A245-4152-8984-CC3ABB7DF273}" srcOrd="0" destOrd="0" presId="urn:microsoft.com/office/officeart/2018/2/layout/IconVerticalSolidList"/>
    <dgm:cxn modelId="{98B89911-E2C3-40B5-8E4D-32E9D5AF57FA}" type="presParOf" srcId="{536D0097-A245-4152-8984-CC3ABB7DF273}" destId="{DB8DBD9D-81A4-425A-BACC-11558B39BA4F}" srcOrd="0" destOrd="0" presId="urn:microsoft.com/office/officeart/2018/2/layout/IconVerticalSolidList"/>
    <dgm:cxn modelId="{AC1D2426-5DFE-4D6E-A87C-447D261455F2}" type="presParOf" srcId="{DB8DBD9D-81A4-425A-BACC-11558B39BA4F}" destId="{DE4D0CB4-0619-47EF-A746-365405D39958}" srcOrd="0" destOrd="0" presId="urn:microsoft.com/office/officeart/2018/2/layout/IconVerticalSolidList"/>
    <dgm:cxn modelId="{1D260F22-1154-411C-BE72-65712F06CB44}" type="presParOf" srcId="{DB8DBD9D-81A4-425A-BACC-11558B39BA4F}" destId="{ABC6D826-A6E6-42EC-BF0E-9025B33009B2}" srcOrd="1" destOrd="0" presId="urn:microsoft.com/office/officeart/2018/2/layout/IconVerticalSolidList"/>
    <dgm:cxn modelId="{851491A2-CC50-4F98-8620-1B16BCAA1E5F}" type="presParOf" srcId="{DB8DBD9D-81A4-425A-BACC-11558B39BA4F}" destId="{3E7294FB-7627-4D43-88C1-EE466B3369AD}" srcOrd="2" destOrd="0" presId="urn:microsoft.com/office/officeart/2018/2/layout/IconVerticalSolidList"/>
    <dgm:cxn modelId="{334AEA8F-9DBB-474B-B77E-C1F08C98FC4E}" type="presParOf" srcId="{DB8DBD9D-81A4-425A-BACC-11558B39BA4F}" destId="{573FC8C9-03E6-4269-9DB7-824A4479C21C}" srcOrd="3" destOrd="0" presId="urn:microsoft.com/office/officeart/2018/2/layout/IconVerticalSolidList"/>
    <dgm:cxn modelId="{254B904F-3F35-42D3-93F4-1CDEA88A8153}" type="presParOf" srcId="{536D0097-A245-4152-8984-CC3ABB7DF273}" destId="{5F2C253B-D9B7-4F6A-BC58-58675D37BE4B}" srcOrd="1" destOrd="0" presId="urn:microsoft.com/office/officeart/2018/2/layout/IconVerticalSolidList"/>
    <dgm:cxn modelId="{EA473A5F-67A7-465E-8AF0-BCC7AA4998D7}" type="presParOf" srcId="{536D0097-A245-4152-8984-CC3ABB7DF273}" destId="{6802359D-3E26-495D-95C0-D50D2FF0A0AB}" srcOrd="2" destOrd="0" presId="urn:microsoft.com/office/officeart/2018/2/layout/IconVerticalSolidList"/>
    <dgm:cxn modelId="{3EA1E20D-3681-4C75-B15D-5D1DD3930DEE}" type="presParOf" srcId="{6802359D-3E26-495D-95C0-D50D2FF0A0AB}" destId="{B58CA141-504B-412A-818E-73651C363A3D}" srcOrd="0" destOrd="0" presId="urn:microsoft.com/office/officeart/2018/2/layout/IconVerticalSolidList"/>
    <dgm:cxn modelId="{FDCE3AB2-924B-400D-A9DE-D08297DAF291}" type="presParOf" srcId="{6802359D-3E26-495D-95C0-D50D2FF0A0AB}" destId="{AFC95015-001F-49EB-8731-0714E310C46E}" srcOrd="1" destOrd="0" presId="urn:microsoft.com/office/officeart/2018/2/layout/IconVerticalSolidList"/>
    <dgm:cxn modelId="{BDA015F8-97AE-48DF-93CC-7552465E4756}" type="presParOf" srcId="{6802359D-3E26-495D-95C0-D50D2FF0A0AB}" destId="{D4F75FDB-FBCC-4B87-AABC-5ADBB261BB02}" srcOrd="2" destOrd="0" presId="urn:microsoft.com/office/officeart/2018/2/layout/IconVerticalSolidList"/>
    <dgm:cxn modelId="{9F0D6FCF-B728-4D45-BA20-DEE7162FFE27}" type="presParOf" srcId="{6802359D-3E26-495D-95C0-D50D2FF0A0AB}" destId="{8C6416B8-BF6E-4B19-A8CD-80E01FEB1ED8}" srcOrd="3" destOrd="0" presId="urn:microsoft.com/office/officeart/2018/2/layout/IconVerticalSolidList"/>
    <dgm:cxn modelId="{473851C0-4FDC-4DB1-8FC0-25AAC7B6CF71}" type="presParOf" srcId="{536D0097-A245-4152-8984-CC3ABB7DF273}" destId="{91C06081-CFBE-49AB-AE47-FB2FE4BD1620}" srcOrd="3" destOrd="0" presId="urn:microsoft.com/office/officeart/2018/2/layout/IconVerticalSolidList"/>
    <dgm:cxn modelId="{9CA6B505-46F0-4253-ADF2-226B921D100B}" type="presParOf" srcId="{536D0097-A245-4152-8984-CC3ABB7DF273}" destId="{780F5C81-E187-46CA-9F2B-7655A74715CA}" srcOrd="4" destOrd="0" presId="urn:microsoft.com/office/officeart/2018/2/layout/IconVerticalSolidList"/>
    <dgm:cxn modelId="{9D4847BD-25B9-4A68-8068-0711BBEAA0D7}" type="presParOf" srcId="{780F5C81-E187-46CA-9F2B-7655A74715CA}" destId="{2DD6782C-3741-43AC-8E3F-C7C2A5A092FE}" srcOrd="0" destOrd="0" presId="urn:microsoft.com/office/officeart/2018/2/layout/IconVerticalSolidList"/>
    <dgm:cxn modelId="{59281DA9-0529-406E-9193-EE63F35ED646}" type="presParOf" srcId="{780F5C81-E187-46CA-9F2B-7655A74715CA}" destId="{22E3D4D5-84E6-41EE-BF94-D56D24841B8B}" srcOrd="1" destOrd="0" presId="urn:microsoft.com/office/officeart/2018/2/layout/IconVerticalSolidList"/>
    <dgm:cxn modelId="{A8B9FF69-B1EC-4F7B-AF3A-3114F1BD1D77}" type="presParOf" srcId="{780F5C81-E187-46CA-9F2B-7655A74715CA}" destId="{97079802-B104-4A91-9CE1-92B9B5C9364A}" srcOrd="2" destOrd="0" presId="urn:microsoft.com/office/officeart/2018/2/layout/IconVerticalSolidList"/>
    <dgm:cxn modelId="{B7EF2B86-7E13-4C54-9A10-7AF5ADA58315}" type="presParOf" srcId="{780F5C81-E187-46CA-9F2B-7655A74715CA}" destId="{61C9C6B6-F051-4AFC-B696-34674ED32FC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720856-93F0-4CC7-B7FD-2466914A11D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5_2" csCatId="accent5" phldr="1"/>
      <dgm:spPr/>
      <dgm:t>
        <a:bodyPr/>
        <a:lstStyle/>
        <a:p>
          <a:endParaRPr lang="en-GB"/>
        </a:p>
      </dgm:t>
    </dgm:pt>
    <dgm:pt modelId="{4AF52931-E4CA-4429-AACB-B8747CDB2409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Bridge</a:t>
          </a:r>
        </a:p>
      </dgm:t>
    </dgm:pt>
    <dgm:pt modelId="{67B2FC97-2FAE-4EFE-9DEE-E4216C657F35}" type="parTrans" cxnId="{F82329C8-C3B2-4E9B-9033-528488D72705}">
      <dgm:prSet/>
      <dgm:spPr/>
      <dgm:t>
        <a:bodyPr rtlCol="0"/>
        <a:lstStyle/>
        <a:p>
          <a:pPr rtl="0"/>
          <a:endParaRPr lang="en-GB" noProof="0" dirty="0"/>
        </a:p>
      </dgm:t>
    </dgm:pt>
    <dgm:pt modelId="{D86AF01C-9CBC-41F8-9354-48CD82BDFDC9}" type="sibTrans" cxnId="{F82329C8-C3B2-4E9B-9033-528488D72705}">
      <dgm:prSet/>
      <dgm:spPr/>
      <dgm:t>
        <a:bodyPr rtlCol="0"/>
        <a:lstStyle/>
        <a:p>
          <a:pPr rtl="0"/>
          <a:endParaRPr lang="en-GB" noProof="0" dirty="0"/>
        </a:p>
      </dgm:t>
    </dgm:pt>
    <dgm:pt modelId="{81BEB84D-9A77-49C6-9301-B3359FCAC75F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Repeater</a:t>
          </a:r>
        </a:p>
      </dgm:t>
    </dgm:pt>
    <dgm:pt modelId="{AE4D0D43-0332-4F79-8D35-BCD8C10758AE}" type="parTrans" cxnId="{420EF6C4-7321-43BE-A2FC-253606B1E06A}">
      <dgm:prSet/>
      <dgm:spPr/>
      <dgm:t>
        <a:bodyPr rtlCol="0"/>
        <a:lstStyle/>
        <a:p>
          <a:pPr rtl="0"/>
          <a:endParaRPr lang="en-GB" noProof="0" dirty="0"/>
        </a:p>
      </dgm:t>
    </dgm:pt>
    <dgm:pt modelId="{5D260F18-25D2-4074-87F1-7E78DDA61C58}" type="sibTrans" cxnId="{420EF6C4-7321-43BE-A2FC-253606B1E06A}">
      <dgm:prSet/>
      <dgm:spPr/>
      <dgm:t>
        <a:bodyPr rtlCol="0"/>
        <a:lstStyle/>
        <a:p>
          <a:pPr rtl="0"/>
          <a:endParaRPr lang="en-GB" noProof="0" dirty="0"/>
        </a:p>
      </dgm:t>
    </dgm:pt>
    <dgm:pt modelId="{BFF9359E-E9B1-4B73-BACC-2C7988765B16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Curiosity</a:t>
          </a:r>
        </a:p>
      </dgm:t>
    </dgm:pt>
    <dgm:pt modelId="{6E0A40FA-1B79-4089-8B9A-3BA22865FE4E}" type="parTrans" cxnId="{516EC545-1971-48B3-978C-4756FCDCCFD9}">
      <dgm:prSet/>
      <dgm:spPr/>
      <dgm:t>
        <a:bodyPr rtlCol="0"/>
        <a:lstStyle/>
        <a:p>
          <a:pPr rtl="0"/>
          <a:endParaRPr lang="en-GB" noProof="0" dirty="0"/>
        </a:p>
      </dgm:t>
    </dgm:pt>
    <dgm:pt modelId="{1CEF1965-C516-4C44-BAE3-2FA3F5116930}" type="sibTrans" cxnId="{516EC545-1971-48B3-978C-4756FCDCCFD9}">
      <dgm:prSet/>
      <dgm:spPr/>
      <dgm:t>
        <a:bodyPr rtlCol="0"/>
        <a:lstStyle/>
        <a:p>
          <a:pPr rtl="0"/>
          <a:endParaRPr lang="en-GB" noProof="0" dirty="0"/>
        </a:p>
      </dgm:t>
    </dgm:pt>
    <dgm:pt modelId="{536D0097-A245-4152-8984-CC3ABB7DF273}" type="pres">
      <dgm:prSet presAssocID="{C7720856-93F0-4CC7-B7FD-2466914A11D4}" presName="root" presStyleCnt="0">
        <dgm:presLayoutVars>
          <dgm:dir/>
          <dgm:resizeHandles val="exact"/>
        </dgm:presLayoutVars>
      </dgm:prSet>
      <dgm:spPr/>
    </dgm:pt>
    <dgm:pt modelId="{DB8DBD9D-81A4-425A-BACC-11558B39BA4F}" type="pres">
      <dgm:prSet presAssocID="{4AF52931-E4CA-4429-AACB-B8747CDB2409}" presName="compNode" presStyleCnt="0"/>
      <dgm:spPr/>
    </dgm:pt>
    <dgm:pt modelId="{DE4D0CB4-0619-47EF-A746-365405D39958}" type="pres">
      <dgm:prSet presAssocID="{4AF52931-E4CA-4429-AACB-B8747CDB2409}" presName="bgRect" presStyleLbl="bgShp" presStyleIdx="0" presStyleCnt="3" custLinFactY="-98422" custLinFactNeighborX="-19085" custLinFactNeighborY="-100000"/>
      <dgm:spPr/>
    </dgm:pt>
    <dgm:pt modelId="{ABC6D826-A6E6-42EC-BF0E-9025B33009B2}" type="pres">
      <dgm:prSet presAssocID="{4AF52931-E4CA-4429-AACB-B8747CDB240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3E7294FB-7627-4D43-88C1-EE466B3369AD}" type="pres">
      <dgm:prSet presAssocID="{4AF52931-E4CA-4429-AACB-B8747CDB2409}" presName="spaceRect" presStyleCnt="0"/>
      <dgm:spPr/>
    </dgm:pt>
    <dgm:pt modelId="{573FC8C9-03E6-4269-9DB7-824A4479C21C}" type="pres">
      <dgm:prSet presAssocID="{4AF52931-E4CA-4429-AACB-B8747CDB2409}" presName="parTx" presStyleLbl="revTx" presStyleIdx="0" presStyleCnt="3">
        <dgm:presLayoutVars>
          <dgm:chMax val="0"/>
          <dgm:chPref val="0"/>
        </dgm:presLayoutVars>
      </dgm:prSet>
      <dgm:spPr/>
    </dgm:pt>
    <dgm:pt modelId="{5F2C253B-D9B7-4F6A-BC58-58675D37BE4B}" type="pres">
      <dgm:prSet presAssocID="{D86AF01C-9CBC-41F8-9354-48CD82BDFDC9}" presName="sibTrans" presStyleCnt="0"/>
      <dgm:spPr/>
    </dgm:pt>
    <dgm:pt modelId="{6802359D-3E26-495D-95C0-D50D2FF0A0AB}" type="pres">
      <dgm:prSet presAssocID="{81BEB84D-9A77-49C6-9301-B3359FCAC75F}" presName="compNode" presStyleCnt="0"/>
      <dgm:spPr/>
    </dgm:pt>
    <dgm:pt modelId="{B58CA141-504B-412A-818E-73651C363A3D}" type="pres">
      <dgm:prSet presAssocID="{81BEB84D-9A77-49C6-9301-B3359FCAC75F}" presName="bgRect" presStyleLbl="bgShp" presStyleIdx="1" presStyleCnt="3"/>
      <dgm:spPr/>
    </dgm:pt>
    <dgm:pt modelId="{AFC95015-001F-49EB-8731-0714E310C46E}" type="pres">
      <dgm:prSet presAssocID="{81BEB84D-9A77-49C6-9301-B3359FCAC75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D4F75FDB-FBCC-4B87-AABC-5ADBB261BB02}" type="pres">
      <dgm:prSet presAssocID="{81BEB84D-9A77-49C6-9301-B3359FCAC75F}" presName="spaceRect" presStyleCnt="0"/>
      <dgm:spPr/>
    </dgm:pt>
    <dgm:pt modelId="{8C6416B8-BF6E-4B19-A8CD-80E01FEB1ED8}" type="pres">
      <dgm:prSet presAssocID="{81BEB84D-9A77-49C6-9301-B3359FCAC75F}" presName="parTx" presStyleLbl="revTx" presStyleIdx="1" presStyleCnt="3">
        <dgm:presLayoutVars>
          <dgm:chMax val="0"/>
          <dgm:chPref val="0"/>
        </dgm:presLayoutVars>
      </dgm:prSet>
      <dgm:spPr/>
    </dgm:pt>
    <dgm:pt modelId="{91C06081-CFBE-49AB-AE47-FB2FE4BD1620}" type="pres">
      <dgm:prSet presAssocID="{5D260F18-25D2-4074-87F1-7E78DDA61C58}" presName="sibTrans" presStyleCnt="0"/>
      <dgm:spPr/>
    </dgm:pt>
    <dgm:pt modelId="{780F5C81-E187-46CA-9F2B-7655A74715CA}" type="pres">
      <dgm:prSet presAssocID="{BFF9359E-E9B1-4B73-BACC-2C7988765B16}" presName="compNode" presStyleCnt="0"/>
      <dgm:spPr/>
    </dgm:pt>
    <dgm:pt modelId="{2DD6782C-3741-43AC-8E3F-C7C2A5A092FE}" type="pres">
      <dgm:prSet presAssocID="{BFF9359E-E9B1-4B73-BACC-2C7988765B16}" presName="bgRect" presStyleLbl="bgShp" presStyleIdx="2" presStyleCnt="3"/>
      <dgm:spPr/>
    </dgm:pt>
    <dgm:pt modelId="{22E3D4D5-84E6-41EE-BF94-D56D24841B8B}" type="pres">
      <dgm:prSet presAssocID="{BFF9359E-E9B1-4B73-BACC-2C7988765B1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97079802-B104-4A91-9CE1-92B9B5C9364A}" type="pres">
      <dgm:prSet presAssocID="{BFF9359E-E9B1-4B73-BACC-2C7988765B16}" presName="spaceRect" presStyleCnt="0"/>
      <dgm:spPr/>
    </dgm:pt>
    <dgm:pt modelId="{61C9C6B6-F051-4AFC-B696-34674ED32FC0}" type="pres">
      <dgm:prSet presAssocID="{BFF9359E-E9B1-4B73-BACC-2C7988765B1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CE42D31-A5CD-4293-9252-02BB7390D545}" type="presOf" srcId="{4AF52931-E4CA-4429-AACB-B8747CDB2409}" destId="{573FC8C9-03E6-4269-9DB7-824A4479C21C}" srcOrd="0" destOrd="0" presId="urn:microsoft.com/office/officeart/2018/2/layout/IconVerticalSolidList"/>
    <dgm:cxn modelId="{516EC545-1971-48B3-978C-4756FCDCCFD9}" srcId="{C7720856-93F0-4CC7-B7FD-2466914A11D4}" destId="{BFF9359E-E9B1-4B73-BACC-2C7988765B16}" srcOrd="2" destOrd="0" parTransId="{6E0A40FA-1B79-4089-8B9A-3BA22865FE4E}" sibTransId="{1CEF1965-C516-4C44-BAE3-2FA3F5116930}"/>
    <dgm:cxn modelId="{F9899549-F706-4D9A-8D30-CC87785A4BD1}" type="presOf" srcId="{BFF9359E-E9B1-4B73-BACC-2C7988765B16}" destId="{61C9C6B6-F051-4AFC-B696-34674ED32FC0}" srcOrd="0" destOrd="0" presId="urn:microsoft.com/office/officeart/2018/2/layout/IconVerticalSolidList"/>
    <dgm:cxn modelId="{745B6C74-C9FD-47F7-996E-2D57D164A5C8}" type="presOf" srcId="{81BEB84D-9A77-49C6-9301-B3359FCAC75F}" destId="{8C6416B8-BF6E-4B19-A8CD-80E01FEB1ED8}" srcOrd="0" destOrd="0" presId="urn:microsoft.com/office/officeart/2018/2/layout/IconVerticalSolidList"/>
    <dgm:cxn modelId="{420EF6C4-7321-43BE-A2FC-253606B1E06A}" srcId="{C7720856-93F0-4CC7-B7FD-2466914A11D4}" destId="{81BEB84D-9A77-49C6-9301-B3359FCAC75F}" srcOrd="1" destOrd="0" parTransId="{AE4D0D43-0332-4F79-8D35-BCD8C10758AE}" sibTransId="{5D260F18-25D2-4074-87F1-7E78DDA61C58}"/>
    <dgm:cxn modelId="{F82329C8-C3B2-4E9B-9033-528488D72705}" srcId="{C7720856-93F0-4CC7-B7FD-2466914A11D4}" destId="{4AF52931-E4CA-4429-AACB-B8747CDB2409}" srcOrd="0" destOrd="0" parTransId="{67B2FC97-2FAE-4EFE-9DEE-E4216C657F35}" sibTransId="{D86AF01C-9CBC-41F8-9354-48CD82BDFDC9}"/>
    <dgm:cxn modelId="{0314A3D2-5E17-48C8-86C5-FD62237EACB0}" type="presOf" srcId="{C7720856-93F0-4CC7-B7FD-2466914A11D4}" destId="{536D0097-A245-4152-8984-CC3ABB7DF273}" srcOrd="0" destOrd="0" presId="urn:microsoft.com/office/officeart/2018/2/layout/IconVerticalSolidList"/>
    <dgm:cxn modelId="{98B89911-E2C3-40B5-8E4D-32E9D5AF57FA}" type="presParOf" srcId="{536D0097-A245-4152-8984-CC3ABB7DF273}" destId="{DB8DBD9D-81A4-425A-BACC-11558B39BA4F}" srcOrd="0" destOrd="0" presId="urn:microsoft.com/office/officeart/2018/2/layout/IconVerticalSolidList"/>
    <dgm:cxn modelId="{AC1D2426-5DFE-4D6E-A87C-447D261455F2}" type="presParOf" srcId="{DB8DBD9D-81A4-425A-BACC-11558B39BA4F}" destId="{DE4D0CB4-0619-47EF-A746-365405D39958}" srcOrd="0" destOrd="0" presId="urn:microsoft.com/office/officeart/2018/2/layout/IconVerticalSolidList"/>
    <dgm:cxn modelId="{1D260F22-1154-411C-BE72-65712F06CB44}" type="presParOf" srcId="{DB8DBD9D-81A4-425A-BACC-11558B39BA4F}" destId="{ABC6D826-A6E6-42EC-BF0E-9025B33009B2}" srcOrd="1" destOrd="0" presId="urn:microsoft.com/office/officeart/2018/2/layout/IconVerticalSolidList"/>
    <dgm:cxn modelId="{851491A2-CC50-4F98-8620-1B16BCAA1E5F}" type="presParOf" srcId="{DB8DBD9D-81A4-425A-BACC-11558B39BA4F}" destId="{3E7294FB-7627-4D43-88C1-EE466B3369AD}" srcOrd="2" destOrd="0" presId="urn:microsoft.com/office/officeart/2018/2/layout/IconVerticalSolidList"/>
    <dgm:cxn modelId="{334AEA8F-9DBB-474B-B77E-C1F08C98FC4E}" type="presParOf" srcId="{DB8DBD9D-81A4-425A-BACC-11558B39BA4F}" destId="{573FC8C9-03E6-4269-9DB7-824A4479C21C}" srcOrd="3" destOrd="0" presId="urn:microsoft.com/office/officeart/2018/2/layout/IconVerticalSolidList"/>
    <dgm:cxn modelId="{254B904F-3F35-42D3-93F4-1CDEA88A8153}" type="presParOf" srcId="{536D0097-A245-4152-8984-CC3ABB7DF273}" destId="{5F2C253B-D9B7-4F6A-BC58-58675D37BE4B}" srcOrd="1" destOrd="0" presId="urn:microsoft.com/office/officeart/2018/2/layout/IconVerticalSolidList"/>
    <dgm:cxn modelId="{EA473A5F-67A7-465E-8AF0-BCC7AA4998D7}" type="presParOf" srcId="{536D0097-A245-4152-8984-CC3ABB7DF273}" destId="{6802359D-3E26-495D-95C0-D50D2FF0A0AB}" srcOrd="2" destOrd="0" presId="urn:microsoft.com/office/officeart/2018/2/layout/IconVerticalSolidList"/>
    <dgm:cxn modelId="{3EA1E20D-3681-4C75-B15D-5D1DD3930DEE}" type="presParOf" srcId="{6802359D-3E26-495D-95C0-D50D2FF0A0AB}" destId="{B58CA141-504B-412A-818E-73651C363A3D}" srcOrd="0" destOrd="0" presId="urn:microsoft.com/office/officeart/2018/2/layout/IconVerticalSolidList"/>
    <dgm:cxn modelId="{FDCE3AB2-924B-400D-A9DE-D08297DAF291}" type="presParOf" srcId="{6802359D-3E26-495D-95C0-D50D2FF0A0AB}" destId="{AFC95015-001F-49EB-8731-0714E310C46E}" srcOrd="1" destOrd="0" presId="urn:microsoft.com/office/officeart/2018/2/layout/IconVerticalSolidList"/>
    <dgm:cxn modelId="{BDA015F8-97AE-48DF-93CC-7552465E4756}" type="presParOf" srcId="{6802359D-3E26-495D-95C0-D50D2FF0A0AB}" destId="{D4F75FDB-FBCC-4B87-AABC-5ADBB261BB02}" srcOrd="2" destOrd="0" presId="urn:microsoft.com/office/officeart/2018/2/layout/IconVerticalSolidList"/>
    <dgm:cxn modelId="{9F0D6FCF-B728-4D45-BA20-DEE7162FFE27}" type="presParOf" srcId="{6802359D-3E26-495D-95C0-D50D2FF0A0AB}" destId="{8C6416B8-BF6E-4B19-A8CD-80E01FEB1ED8}" srcOrd="3" destOrd="0" presId="urn:microsoft.com/office/officeart/2018/2/layout/IconVerticalSolidList"/>
    <dgm:cxn modelId="{473851C0-4FDC-4DB1-8FC0-25AAC7B6CF71}" type="presParOf" srcId="{536D0097-A245-4152-8984-CC3ABB7DF273}" destId="{91C06081-CFBE-49AB-AE47-FB2FE4BD1620}" srcOrd="3" destOrd="0" presId="urn:microsoft.com/office/officeart/2018/2/layout/IconVerticalSolidList"/>
    <dgm:cxn modelId="{9CA6B505-46F0-4253-ADF2-226B921D100B}" type="presParOf" srcId="{536D0097-A245-4152-8984-CC3ABB7DF273}" destId="{780F5C81-E187-46CA-9F2B-7655A74715CA}" srcOrd="4" destOrd="0" presId="urn:microsoft.com/office/officeart/2018/2/layout/IconVerticalSolidList"/>
    <dgm:cxn modelId="{9D4847BD-25B9-4A68-8068-0711BBEAA0D7}" type="presParOf" srcId="{780F5C81-E187-46CA-9F2B-7655A74715CA}" destId="{2DD6782C-3741-43AC-8E3F-C7C2A5A092FE}" srcOrd="0" destOrd="0" presId="urn:microsoft.com/office/officeart/2018/2/layout/IconVerticalSolidList"/>
    <dgm:cxn modelId="{59281DA9-0529-406E-9193-EE63F35ED646}" type="presParOf" srcId="{780F5C81-E187-46CA-9F2B-7655A74715CA}" destId="{22E3D4D5-84E6-41EE-BF94-D56D24841B8B}" srcOrd="1" destOrd="0" presId="urn:microsoft.com/office/officeart/2018/2/layout/IconVerticalSolidList"/>
    <dgm:cxn modelId="{A8B9FF69-B1EC-4F7B-AF3A-3114F1BD1D77}" type="presParOf" srcId="{780F5C81-E187-46CA-9F2B-7655A74715CA}" destId="{97079802-B104-4A91-9CE1-92B9B5C9364A}" srcOrd="2" destOrd="0" presId="urn:microsoft.com/office/officeart/2018/2/layout/IconVerticalSolidList"/>
    <dgm:cxn modelId="{B7EF2B86-7E13-4C54-9A10-7AF5ADA58315}" type="presParOf" srcId="{780F5C81-E187-46CA-9F2B-7655A74715CA}" destId="{61C9C6B6-F051-4AFC-B696-34674ED32FC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4D0CB4-0619-47EF-A746-365405D39958}">
      <dsp:nvSpPr>
        <dsp:cNvPr id="0" name=""/>
        <dsp:cNvSpPr/>
      </dsp:nvSpPr>
      <dsp:spPr>
        <a:xfrm>
          <a:off x="0" y="0"/>
          <a:ext cx="4716462" cy="8924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C6D826-A6E6-42EC-BF0E-9025B33009B2}">
      <dsp:nvSpPr>
        <dsp:cNvPr id="0" name=""/>
        <dsp:cNvSpPr/>
      </dsp:nvSpPr>
      <dsp:spPr>
        <a:xfrm>
          <a:off x="269954" y="201173"/>
          <a:ext cx="490826" cy="4908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FC8C9-03E6-4269-9DB7-824A4479C21C}">
      <dsp:nvSpPr>
        <dsp:cNvPr id="0" name=""/>
        <dsp:cNvSpPr/>
      </dsp:nvSpPr>
      <dsp:spPr>
        <a:xfrm>
          <a:off x="1030734" y="381"/>
          <a:ext cx="3685727" cy="89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447" tIns="94447" rIns="94447" bIns="94447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/>
            <a:t>HUB	</a:t>
          </a:r>
        </a:p>
      </dsp:txBody>
      <dsp:txXfrm>
        <a:off x="1030734" y="381"/>
        <a:ext cx="3685727" cy="892410"/>
      </dsp:txXfrm>
    </dsp:sp>
    <dsp:sp modelId="{B58CA141-504B-412A-818E-73651C363A3D}">
      <dsp:nvSpPr>
        <dsp:cNvPr id="0" name=""/>
        <dsp:cNvSpPr/>
      </dsp:nvSpPr>
      <dsp:spPr>
        <a:xfrm>
          <a:off x="0" y="1115895"/>
          <a:ext cx="4716462" cy="8924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C95015-001F-49EB-8731-0714E310C46E}">
      <dsp:nvSpPr>
        <dsp:cNvPr id="0" name=""/>
        <dsp:cNvSpPr/>
      </dsp:nvSpPr>
      <dsp:spPr>
        <a:xfrm>
          <a:off x="269954" y="1316687"/>
          <a:ext cx="490826" cy="4908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6416B8-BF6E-4B19-A8CD-80E01FEB1ED8}">
      <dsp:nvSpPr>
        <dsp:cNvPr id="0" name=""/>
        <dsp:cNvSpPr/>
      </dsp:nvSpPr>
      <dsp:spPr>
        <a:xfrm>
          <a:off x="1030734" y="1115895"/>
          <a:ext cx="3685727" cy="89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447" tIns="94447" rIns="94447" bIns="94447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/>
            <a:t>Switch</a:t>
          </a:r>
        </a:p>
      </dsp:txBody>
      <dsp:txXfrm>
        <a:off x="1030734" y="1115895"/>
        <a:ext cx="3685727" cy="892410"/>
      </dsp:txXfrm>
    </dsp:sp>
    <dsp:sp modelId="{2DD6782C-3741-43AC-8E3F-C7C2A5A092FE}">
      <dsp:nvSpPr>
        <dsp:cNvPr id="0" name=""/>
        <dsp:cNvSpPr/>
      </dsp:nvSpPr>
      <dsp:spPr>
        <a:xfrm>
          <a:off x="0" y="2231408"/>
          <a:ext cx="4716462" cy="8924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E3D4D5-84E6-41EE-BF94-D56D24841B8B}">
      <dsp:nvSpPr>
        <dsp:cNvPr id="0" name=""/>
        <dsp:cNvSpPr/>
      </dsp:nvSpPr>
      <dsp:spPr>
        <a:xfrm>
          <a:off x="269954" y="2432201"/>
          <a:ext cx="490826" cy="4908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C9C6B6-F051-4AFC-B696-34674ED32FC0}">
      <dsp:nvSpPr>
        <dsp:cNvPr id="0" name=""/>
        <dsp:cNvSpPr/>
      </dsp:nvSpPr>
      <dsp:spPr>
        <a:xfrm>
          <a:off x="1030734" y="2231408"/>
          <a:ext cx="3685727" cy="89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447" tIns="94447" rIns="94447" bIns="94447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noProof="0" dirty="0"/>
            <a:t>Router</a:t>
          </a:r>
          <a:endParaRPr lang="en-GB" sz="2500" kern="1200" noProof="0" dirty="0"/>
        </a:p>
      </dsp:txBody>
      <dsp:txXfrm>
        <a:off x="1030734" y="2231408"/>
        <a:ext cx="3685727" cy="8924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4D0CB4-0619-47EF-A746-365405D39958}">
      <dsp:nvSpPr>
        <dsp:cNvPr id="0" name=""/>
        <dsp:cNvSpPr/>
      </dsp:nvSpPr>
      <dsp:spPr>
        <a:xfrm>
          <a:off x="0" y="0"/>
          <a:ext cx="4716462" cy="8924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BC6D826-A6E6-42EC-BF0E-9025B33009B2}">
      <dsp:nvSpPr>
        <dsp:cNvPr id="0" name=""/>
        <dsp:cNvSpPr/>
      </dsp:nvSpPr>
      <dsp:spPr>
        <a:xfrm>
          <a:off x="269954" y="201173"/>
          <a:ext cx="490826" cy="4908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3FC8C9-03E6-4269-9DB7-824A4479C21C}">
      <dsp:nvSpPr>
        <dsp:cNvPr id="0" name=""/>
        <dsp:cNvSpPr/>
      </dsp:nvSpPr>
      <dsp:spPr>
        <a:xfrm>
          <a:off x="1030734" y="381"/>
          <a:ext cx="3685727" cy="89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447" tIns="94447" rIns="94447" bIns="94447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/>
            <a:t>Bridge</a:t>
          </a:r>
        </a:p>
      </dsp:txBody>
      <dsp:txXfrm>
        <a:off x="1030734" y="381"/>
        <a:ext cx="3685727" cy="892410"/>
      </dsp:txXfrm>
    </dsp:sp>
    <dsp:sp modelId="{B58CA141-504B-412A-818E-73651C363A3D}">
      <dsp:nvSpPr>
        <dsp:cNvPr id="0" name=""/>
        <dsp:cNvSpPr/>
      </dsp:nvSpPr>
      <dsp:spPr>
        <a:xfrm>
          <a:off x="0" y="1115895"/>
          <a:ext cx="4716462" cy="8924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C95015-001F-49EB-8731-0714E310C46E}">
      <dsp:nvSpPr>
        <dsp:cNvPr id="0" name=""/>
        <dsp:cNvSpPr/>
      </dsp:nvSpPr>
      <dsp:spPr>
        <a:xfrm>
          <a:off x="269954" y="1316687"/>
          <a:ext cx="490826" cy="4908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6416B8-BF6E-4B19-A8CD-80E01FEB1ED8}">
      <dsp:nvSpPr>
        <dsp:cNvPr id="0" name=""/>
        <dsp:cNvSpPr/>
      </dsp:nvSpPr>
      <dsp:spPr>
        <a:xfrm>
          <a:off x="1030734" y="1115895"/>
          <a:ext cx="3685727" cy="89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447" tIns="94447" rIns="94447" bIns="94447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/>
            <a:t>Repeater</a:t>
          </a:r>
        </a:p>
      </dsp:txBody>
      <dsp:txXfrm>
        <a:off x="1030734" y="1115895"/>
        <a:ext cx="3685727" cy="892410"/>
      </dsp:txXfrm>
    </dsp:sp>
    <dsp:sp modelId="{2DD6782C-3741-43AC-8E3F-C7C2A5A092FE}">
      <dsp:nvSpPr>
        <dsp:cNvPr id="0" name=""/>
        <dsp:cNvSpPr/>
      </dsp:nvSpPr>
      <dsp:spPr>
        <a:xfrm>
          <a:off x="0" y="2231408"/>
          <a:ext cx="4716462" cy="8924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E3D4D5-84E6-41EE-BF94-D56D24841B8B}">
      <dsp:nvSpPr>
        <dsp:cNvPr id="0" name=""/>
        <dsp:cNvSpPr/>
      </dsp:nvSpPr>
      <dsp:spPr>
        <a:xfrm>
          <a:off x="269954" y="2432201"/>
          <a:ext cx="490826" cy="4908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C9C6B6-F051-4AFC-B696-34674ED32FC0}">
      <dsp:nvSpPr>
        <dsp:cNvPr id="0" name=""/>
        <dsp:cNvSpPr/>
      </dsp:nvSpPr>
      <dsp:spPr>
        <a:xfrm>
          <a:off x="1030734" y="2231408"/>
          <a:ext cx="3685727" cy="892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4447" tIns="94447" rIns="94447" bIns="94447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/>
            <a:t>Curiosity</a:t>
          </a:r>
        </a:p>
      </dsp:txBody>
      <dsp:txXfrm>
        <a:off x="1030734" y="2231408"/>
        <a:ext cx="3685727" cy="8924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A657B7C-3BD2-4B9E-BF6C-A69687F8B36A}" type="datetime1">
              <a:rPr lang="en-GB" smtClean="0"/>
              <a:t>19/11/2025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5F1E10-4074-4DC3-8E35-9146BD1FD8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5AAF6FF-1232-4200-A41E-18F6CA31873A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E8C15C5-0688-5345-99FC-721E08AD15D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207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512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7F0454-9666-FEA2-5611-A676ED162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DA2CDE-AFE7-95DA-7741-3624EC23C8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2D01F2-DCD1-22C9-9ED7-7ED559DB5C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CF07E6-596B-0165-0631-EE44DFF636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3983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FC5C7C-3A1F-B08A-4C0D-FB376FD2EF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FD38C0-943E-FA9A-A5D8-7745DD9548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481813-D2D6-E30C-8FC2-C037FDB877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00657-B415-F1A3-1280-A15AE3D2DF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7963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FBBD94-A008-1A68-A9FC-E6A3AE251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DE5C79-C8BE-37A0-89C3-BA0B4ECD9B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6574C5-7BAB-E4C4-5941-10682FFF1A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83EDE9-098A-B8E6-FEF9-8976AF6A6C0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075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E8C15C5-0688-5345-99FC-721E08AD15D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2CD7C8-BAE2-45C9-AA49-505810733A47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6AAC0A-FCCA-4670-938D-878685CDF8EE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752E2FB-0021-40B6-B399-53932FC8D2B6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n-GB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5B5355-FC73-49FA-895E-9AA2EB3BE3AD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BC77A3-5096-4326-ADCB-F779D2A7A455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n-GB" sz="8000" noProof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D1EEFB-1F4E-4BE4-BDCE-82FADEEDC4F8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en-US" noProof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8F03F9-E531-47E1-9A70-44B4BD6EB5E9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353622-2821-4902-87C8-0E5FB1AFDC90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A0F696-8D9A-488A-A0FE-75D696F6CC0F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7E683F-4A3A-4F28-9E4C-32BBB32DB89B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7BED69-0CA2-4600-9CD5-D10AB7D243D4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D02C64-54DF-44A5-AB22-297D6AC826B9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298F99-A503-4DD5-BACC-0E31C9E5B1FA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8D648D-BF11-4574-B616-43477E60B0C8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29A8A54-2B35-451E-A3FD-D7B626F52E9F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0F4DF5-1B40-462E-9D6C-F6312C32E9AE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/>
          <a:p>
            <a:pPr rtl="0"/>
            <a:fld id="{EE99B1C8-41EF-4747-B0FA-AA5D2677354A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1B341467-3123-4C80-A6B3-57B4C464257A}" type="datetime1">
              <a:rPr lang="en-GB" noProof="0" smtClean="0"/>
              <a:t>19/11/2025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1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5" Type="http://schemas.openxmlformats.org/officeDocument/2006/relationships/image" Target="../media/image10.jpeg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15.png"/><Relationship Id="rId4" Type="http://schemas.openxmlformats.org/officeDocument/2006/relationships/chart" Target="../charts/char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aashishsubedi478@gmail.com" TargetMode="Externa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203C76-ABB2-61A6-A7E1-8A2BF4EEC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24" y="0"/>
            <a:ext cx="11251756" cy="6857990"/>
          </a:xfrm>
        </p:spPr>
        <p:txBody>
          <a:bodyPr rtlCol="0" anchor="ctr">
            <a:noAutofit/>
          </a:bodyPr>
          <a:lstStyle/>
          <a:p>
            <a:pPr rtl="0"/>
            <a:r>
              <a:rPr lang="en-GB" sz="117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Network Devices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DD4984-EEE8-8DC2-0FFD-81FC3DD1576F}"/>
              </a:ext>
            </a:extLst>
          </p:cNvPr>
          <p:cNvSpPr txBox="1"/>
          <p:nvPr/>
        </p:nvSpPr>
        <p:spPr>
          <a:xfrm>
            <a:off x="6583680" y="5422046"/>
            <a:ext cx="5318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Aashish Subedi</a:t>
            </a:r>
          </a:p>
          <a:p>
            <a:r>
              <a:rPr lang="en-US" sz="2000" dirty="0">
                <a:solidFill>
                  <a:schemeClr val="bg1"/>
                </a:solidFill>
              </a:rPr>
              <a:t>aashishsubedi478@gmail.com</a:t>
            </a:r>
            <a:endParaRPr lang="en-GB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0B972-0B7A-40CD-9E79-07E8A87AB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27379"/>
            <a:ext cx="4716462" cy="1905000"/>
          </a:xfrm>
        </p:spPr>
        <p:txBody>
          <a:bodyPr rtlCol="0">
            <a:normAutofit/>
          </a:bodyPr>
          <a:lstStyle/>
          <a:p>
            <a:pPr rtl="0"/>
            <a:r>
              <a:rPr lang="en-GB" b="1" dirty="0"/>
              <a:t>Network devices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7EE51AF-124C-4480-A4EA-7C1E9F8CC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8757540-E5B7-47A6-BD81-8B54DAF689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85061" y="160868"/>
            <a:ext cx="1846073" cy="2778854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C0983F6-1C8E-4D0F-98C9-3667AD6E7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7" y="4071410"/>
            <a:ext cx="1898121" cy="264451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graphicFrame>
        <p:nvGraphicFramePr>
          <p:cNvPr id="24" name="Content Placeholder 8" descr="Icon SmartArt graphic">
            <a:extLst>
              <a:ext uri="{FF2B5EF4-FFF2-40B4-BE49-F238E27FC236}">
                <a16:creationId xmlns:a16="http://schemas.microsoft.com/office/drawing/2014/main" id="{1E8F1206-26E1-9E44-A1A9-B061CF0EEA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1686238"/>
              </p:ext>
            </p:extLst>
          </p:nvPr>
        </p:nvGraphicFramePr>
        <p:xfrm>
          <a:off x="270312" y="1377621"/>
          <a:ext cx="4716462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3" name="Content Placeholder 8" descr="Icon SmartArt graphic">
            <a:extLst>
              <a:ext uri="{FF2B5EF4-FFF2-40B4-BE49-F238E27FC236}">
                <a16:creationId xmlns:a16="http://schemas.microsoft.com/office/drawing/2014/main" id="{817C9BA0-EFE8-856F-AF1D-DFBC356C09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854200"/>
              </p:ext>
            </p:extLst>
          </p:nvPr>
        </p:nvGraphicFramePr>
        <p:xfrm>
          <a:off x="270312" y="4769755"/>
          <a:ext cx="4716462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pic>
        <p:nvPicPr>
          <p:cNvPr id="2052" name="Picture 4" descr="Sitecom USB-A to 4x USB-A Hub">
            <a:extLst>
              <a:ext uri="{FF2B5EF4-FFF2-40B4-BE49-F238E27FC236}">
                <a16:creationId xmlns:a16="http://schemas.microsoft.com/office/drawing/2014/main" id="{D7417641-CF3B-0406-11E5-4EE9089B9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313" y="328248"/>
            <a:ext cx="2880866" cy="3601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outers, Switches, And Hubs - Understanding Your Network Components — Jones  IT">
            <a:extLst>
              <a:ext uri="{FF2B5EF4-FFF2-40B4-BE49-F238E27FC236}">
                <a16:creationId xmlns:a16="http://schemas.microsoft.com/office/drawing/2014/main" id="{B18FBD32-1A8F-CBEF-BE6B-AD51C20CC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7859" y="873448"/>
            <a:ext cx="3534142" cy="2353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Network Devices in Computer Network : Different Types">
            <a:extLst>
              <a:ext uri="{FF2B5EF4-FFF2-40B4-BE49-F238E27FC236}">
                <a16:creationId xmlns:a16="http://schemas.microsoft.com/office/drawing/2014/main" id="{33011955-A286-0E65-9043-97CA3B7A7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8911" y="4415920"/>
            <a:ext cx="2890885" cy="1856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24-Port 10/100/1000Mbps Gigabit Ethernet Network Switch - Desktop/Wall">
            <a:extLst>
              <a:ext uri="{FF2B5EF4-FFF2-40B4-BE49-F238E27FC236}">
                <a16:creationId xmlns:a16="http://schemas.microsoft.com/office/drawing/2014/main" id="{7C23CD80-30D5-2D4A-49C0-A45756786B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2901" y="3867663"/>
            <a:ext cx="2866662" cy="2866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A2111AF-4B91-7B6D-6AD1-CA96739CB86C}"/>
              </a:ext>
            </a:extLst>
          </p:cNvPr>
          <p:cNvGrpSpPr/>
          <p:nvPr/>
        </p:nvGrpSpPr>
        <p:grpSpPr>
          <a:xfrm>
            <a:off x="7033863" y="3265677"/>
            <a:ext cx="3685727" cy="892410"/>
            <a:chOff x="1030734" y="381"/>
            <a:chExt cx="3685727" cy="89241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137EDF9-3940-0CD2-8DC8-BB44F764292F}"/>
                </a:ext>
              </a:extLst>
            </p:cNvPr>
            <p:cNvSpPr/>
            <p:nvPr/>
          </p:nvSpPr>
          <p:spPr>
            <a:xfrm>
              <a:off x="1030734" y="381"/>
              <a:ext cx="3685727" cy="89241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349886D-F954-12DB-8078-21A59B1F0ED0}"/>
                </a:ext>
              </a:extLst>
            </p:cNvPr>
            <p:cNvSpPr txBox="1"/>
            <p:nvPr/>
          </p:nvSpPr>
          <p:spPr>
            <a:xfrm>
              <a:off x="1030734" y="381"/>
              <a:ext cx="3685727" cy="8924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447" tIns="94447" rIns="94447" bIns="94447" numCol="1" spcCol="1270" rtlCol="0" anchor="ctr" anchorCtr="0">
              <a:noAutofit/>
            </a:bodyPr>
            <a:lstStyle/>
            <a:p>
              <a:pPr marL="0" lvl="0" indent="0" algn="l" defTabSz="111125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500" kern="1200" noProof="0" dirty="0"/>
                <a:t>HUB			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1FCF9A5-2518-89C3-9079-70B2235FEEA2}"/>
              </a:ext>
            </a:extLst>
          </p:cNvPr>
          <p:cNvGrpSpPr/>
          <p:nvPr/>
        </p:nvGrpSpPr>
        <p:grpSpPr>
          <a:xfrm>
            <a:off x="9612932" y="3061384"/>
            <a:ext cx="3850483" cy="1076188"/>
            <a:chOff x="865978" y="381"/>
            <a:chExt cx="3850483" cy="10761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CF0890C-F9B4-A222-3648-F7DE7E486A54}"/>
                </a:ext>
              </a:extLst>
            </p:cNvPr>
            <p:cNvSpPr/>
            <p:nvPr/>
          </p:nvSpPr>
          <p:spPr>
            <a:xfrm>
              <a:off x="1030734" y="381"/>
              <a:ext cx="3685727" cy="89241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7B6EEA-370D-6C47-E513-5BD6FA8CB99E}"/>
                </a:ext>
              </a:extLst>
            </p:cNvPr>
            <p:cNvSpPr txBox="1"/>
            <p:nvPr/>
          </p:nvSpPr>
          <p:spPr>
            <a:xfrm>
              <a:off x="865978" y="184159"/>
              <a:ext cx="3685727" cy="8924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447" tIns="94447" rIns="94447" bIns="94447" numCol="1" spcCol="1270" rtlCol="0" anchor="ctr" anchorCtr="0">
              <a:noAutofit/>
            </a:bodyPr>
            <a:lstStyle/>
            <a:p>
              <a:pPr marL="0" lvl="0" indent="0" algn="l" defTabSz="111125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500" kern="1200" noProof="0" dirty="0"/>
                <a:t>ROUTER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B7352F2-1738-0B9F-686D-8B9CC41D1010}"/>
              </a:ext>
            </a:extLst>
          </p:cNvPr>
          <p:cNvGrpSpPr/>
          <p:nvPr/>
        </p:nvGrpSpPr>
        <p:grpSpPr>
          <a:xfrm>
            <a:off x="6693375" y="5718411"/>
            <a:ext cx="3685727" cy="892410"/>
            <a:chOff x="1030734" y="381"/>
            <a:chExt cx="3685727" cy="89241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C4B5198-85F3-8FD6-E59B-428830A73F23}"/>
                </a:ext>
              </a:extLst>
            </p:cNvPr>
            <p:cNvSpPr/>
            <p:nvPr/>
          </p:nvSpPr>
          <p:spPr>
            <a:xfrm>
              <a:off x="1030734" y="381"/>
              <a:ext cx="3685727" cy="89241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65548E2-9458-7E5F-F269-BBDCD88EBF3F}"/>
                </a:ext>
              </a:extLst>
            </p:cNvPr>
            <p:cNvSpPr txBox="1"/>
            <p:nvPr/>
          </p:nvSpPr>
          <p:spPr>
            <a:xfrm>
              <a:off x="1030734" y="381"/>
              <a:ext cx="3685727" cy="8924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bg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94447" tIns="94447" rIns="94447" bIns="94447" numCol="1" spcCol="1270" rtlCol="0" anchor="ctr" anchorCtr="0">
              <a:noAutofit/>
            </a:bodyPr>
            <a:lstStyle/>
            <a:p>
              <a:pPr marL="0" lvl="0" indent="0" algn="l" defTabSz="111125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2500" kern="1200" noProof="0" dirty="0"/>
                <a:t>SWITCH	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905F06B-C861-4696-C3A7-A667EC25354D}"/>
              </a:ext>
            </a:extLst>
          </p:cNvPr>
          <p:cNvSpPr txBox="1"/>
          <p:nvPr/>
        </p:nvSpPr>
        <p:spPr>
          <a:xfrm>
            <a:off x="9457929" y="5870811"/>
            <a:ext cx="3685727" cy="892410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bg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4447" tIns="94447" rIns="94447" bIns="94447" numCol="1" spcCol="1270" rtlCol="0" anchor="ctr" anchorCtr="0">
            <a:noAutofit/>
          </a:bodyPr>
          <a:lstStyle/>
          <a:p>
            <a:pPr marL="0" lvl="0" indent="0" algn="l" defTabSz="1111250" rtl="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2500" kern="1200" noProof="0" dirty="0"/>
              <a:t>REPEATER	</a:t>
            </a:r>
          </a:p>
        </p:txBody>
      </p:sp>
    </p:spTree>
    <p:extLst>
      <p:ext uri="{BB962C8B-B14F-4D97-AF65-F5344CB8AC3E}">
        <p14:creationId xmlns:p14="http://schemas.microsoft.com/office/powerpoint/2010/main" val="270140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FBC750A-B8E7-49A0-A00A-F72451271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D0436-4FAC-43D1-9565-515BBE80D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F82E424-AAF6-43AC-AC56-03BA23E0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aphicFrame>
        <p:nvGraphicFramePr>
          <p:cNvPr id="6" name="Content Placeholder 5" descr="chart placeholder">
            <a:extLst>
              <a:ext uri="{FF2B5EF4-FFF2-40B4-BE49-F238E27FC236}">
                <a16:creationId xmlns:a16="http://schemas.microsoft.com/office/drawing/2014/main" id="{4F8339CB-596F-46C7-A612-EA1CB5750E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2276062"/>
              </p:ext>
            </p:extLst>
          </p:nvPr>
        </p:nvGraphicFramePr>
        <p:xfrm>
          <a:off x="643467" y="643467"/>
          <a:ext cx="6243992" cy="5571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4933A1B-A717-8EEC-9633-4187221CACAD}"/>
              </a:ext>
            </a:extLst>
          </p:cNvPr>
          <p:cNvSpPr txBox="1"/>
          <p:nvPr/>
        </p:nvSpPr>
        <p:spPr>
          <a:xfrm>
            <a:off x="368490" y="423081"/>
            <a:ext cx="6518969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Switch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switch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connects devices in a LAN and sends data to the correct device using MAC addresses.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works at </a:t>
            </a:r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 2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reduces network traffic for faster communication.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727E878-82D4-E99C-5386-FA61D2F323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0926" y="928048"/>
            <a:ext cx="4762500" cy="4762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411C31-E661-AF7C-BC57-292DDFD3EE79}"/>
              </a:ext>
            </a:extLst>
          </p:cNvPr>
          <p:cNvSpPr txBox="1"/>
          <p:nvPr/>
        </p:nvSpPr>
        <p:spPr>
          <a:xfrm>
            <a:off x="8038531" y="4572000"/>
            <a:ext cx="363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Network Device Switch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933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14B8DC-AFE3-11F2-1FA3-0370CB9661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84F26E5-09B9-3760-1270-113EB3657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9FA7CC-2964-77D6-3B89-0E8A24F0C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93C2C7F-E768-593C-F8EB-7C4C02390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aphicFrame>
        <p:nvGraphicFramePr>
          <p:cNvPr id="6" name="Content Placeholder 5" descr="chart placeholder">
            <a:extLst>
              <a:ext uri="{FF2B5EF4-FFF2-40B4-BE49-F238E27FC236}">
                <a16:creationId xmlns:a16="http://schemas.microsoft.com/office/drawing/2014/main" id="{7D716585-D0D5-8800-A077-F0711C2881A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3467" y="643467"/>
          <a:ext cx="6243992" cy="5571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EB07FAA-6A6E-C2C9-2A86-F16107F077B2}"/>
              </a:ext>
            </a:extLst>
          </p:cNvPr>
          <p:cNvSpPr txBox="1"/>
          <p:nvPr/>
        </p:nvSpPr>
        <p:spPr>
          <a:xfrm>
            <a:off x="368490" y="423081"/>
            <a:ext cx="6518969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Hub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hub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connects multiple devices in a network but </a:t>
            </a:r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broadcasts data to all ports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not just the intended one.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works at </a:t>
            </a:r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 1 (Physical Layer)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is less efficient than a switch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2" name="Picture 4" descr="Sitecom USB-A to 4x USB-A Hub">
            <a:extLst>
              <a:ext uri="{FF2B5EF4-FFF2-40B4-BE49-F238E27FC236}">
                <a16:creationId xmlns:a16="http://schemas.microsoft.com/office/drawing/2014/main" id="{C1EDB125-993B-5CF9-187A-89FCD9EF4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8572" y="643467"/>
            <a:ext cx="4074937" cy="5093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ADE14C-B84B-8E42-42E1-FC27ABEFAFAA}"/>
              </a:ext>
            </a:extLst>
          </p:cNvPr>
          <p:cNvSpPr txBox="1"/>
          <p:nvPr/>
        </p:nvSpPr>
        <p:spPr>
          <a:xfrm>
            <a:off x="8193204" y="5367807"/>
            <a:ext cx="363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Network Device  Hub</a:t>
            </a:r>
          </a:p>
        </p:txBody>
      </p:sp>
    </p:spTree>
    <p:extLst>
      <p:ext uri="{BB962C8B-B14F-4D97-AF65-F5344CB8AC3E}">
        <p14:creationId xmlns:p14="http://schemas.microsoft.com/office/powerpoint/2010/main" val="1601585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B7AD3B-4FE5-DE56-E7BD-00D05F21A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314B40A-D441-E8D3-D2EB-28A7CDC3C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6AD3E1-BC13-1B73-8E98-5A52E5673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C0DADE-709A-555A-3C54-C53ABCA93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aphicFrame>
        <p:nvGraphicFramePr>
          <p:cNvPr id="6" name="Content Placeholder 5" descr="chart placeholder">
            <a:extLst>
              <a:ext uri="{FF2B5EF4-FFF2-40B4-BE49-F238E27FC236}">
                <a16:creationId xmlns:a16="http://schemas.microsoft.com/office/drawing/2014/main" id="{1913B3BC-BEB5-1331-E927-E84D28F135D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3467" y="643467"/>
          <a:ext cx="6243992" cy="5571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FBB1E1C-A49A-8305-EE5A-2D16DC0B7ECA}"/>
              </a:ext>
            </a:extLst>
          </p:cNvPr>
          <p:cNvSpPr txBox="1"/>
          <p:nvPr/>
        </p:nvSpPr>
        <p:spPr>
          <a:xfrm>
            <a:off x="546794" y="518426"/>
            <a:ext cx="6518969" cy="7232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Router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router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connects multiple networks and sends data based on </a:t>
            </a:r>
            <a:r>
              <a:rPr lang="en-US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 addresses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works at </a:t>
            </a:r>
            <a:r>
              <a:rPr lang="en-US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Layer 3 (Network Layer)</a:t>
            </a: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directs the best path for data to travel.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8" descr="Routers, Switches, And Hubs - Understanding Your Network Components — Jones  IT">
            <a:extLst>
              <a:ext uri="{FF2B5EF4-FFF2-40B4-BE49-F238E27FC236}">
                <a16:creationId xmlns:a16="http://schemas.microsoft.com/office/drawing/2014/main" id="{E00C6ADF-0D03-FC2D-DC2F-D3FCF1FD0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10" b="89790" l="7200" r="93000">
                        <a14:foregroundMark x1="7600" y1="63063" x2="7200" y2="75375"/>
                        <a14:foregroundMark x1="90600" y1="60360" x2="87200" y2="72072"/>
                        <a14:foregroundMark x1="93000" y1="56456" x2="91000" y2="70871"/>
                        <a14:foregroundMark x1="18800" y1="75075" x2="18800" y2="75075"/>
                        <a14:foregroundMark x1="18400" y1="75075" x2="23200" y2="750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659" y="1178248"/>
            <a:ext cx="3534142" cy="2353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77CBEC6-D1EC-793C-F7DF-7018C032A747}"/>
              </a:ext>
            </a:extLst>
          </p:cNvPr>
          <p:cNvSpPr txBox="1"/>
          <p:nvPr/>
        </p:nvSpPr>
        <p:spPr>
          <a:xfrm>
            <a:off x="8038531" y="4572000"/>
            <a:ext cx="363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Network Device Router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4963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4B3DF2-CEED-230D-0B41-1A1E33B4C9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A173298-48C1-8722-5533-86FA5C1FA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2169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FE7695-520A-9B13-DC69-2E5C1DE90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908066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65FAD1A-8503-53E0-26A5-F3DA3BDB0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4150420" y="3429000"/>
            <a:ext cx="6858000" cy="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aphicFrame>
        <p:nvGraphicFramePr>
          <p:cNvPr id="6" name="Content Placeholder 5" descr="chart placeholder">
            <a:extLst>
              <a:ext uri="{FF2B5EF4-FFF2-40B4-BE49-F238E27FC236}">
                <a16:creationId xmlns:a16="http://schemas.microsoft.com/office/drawing/2014/main" id="{069FBB83-0065-AB4E-0F7C-CDEA2B51216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3467" y="643467"/>
          <a:ext cx="6243992" cy="5571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D6EA572-F8C5-59BB-173C-376660A9F80E}"/>
              </a:ext>
            </a:extLst>
          </p:cNvPr>
          <p:cNvSpPr txBox="1"/>
          <p:nvPr/>
        </p:nvSpPr>
        <p:spPr>
          <a:xfrm>
            <a:off x="368490" y="532263"/>
            <a:ext cx="6518969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Bridge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A </a:t>
            </a:r>
            <a:r>
              <a:rPr lang="en-GB" sz="3200" b="1" dirty="0"/>
              <a:t>bridge</a:t>
            </a:r>
            <a:r>
              <a:rPr lang="en-GB" sz="3200" dirty="0"/>
              <a:t> connects and filters traffic between two network segments.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/>
              <a:t>It works at </a:t>
            </a:r>
            <a:r>
              <a:rPr lang="en-GB" sz="3200" b="1" dirty="0"/>
              <a:t>Layer 2 (Data Link Layer)</a:t>
            </a:r>
            <a:r>
              <a:rPr lang="en-GB" sz="3200" dirty="0"/>
              <a:t> and reduces unnecessary traffic by using MAC addresses.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 descr="What Is a Network Bridge and Should You Use It Nowadays?">
            <a:extLst>
              <a:ext uri="{FF2B5EF4-FFF2-40B4-BE49-F238E27FC236}">
                <a16:creationId xmlns:a16="http://schemas.microsoft.com/office/drawing/2014/main" id="{10275629-38DE-0BAE-60D1-C63E04405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41" b="89911" l="9975" r="97245">
                        <a14:foregroundMark x1="93280" y1="47923" x2="91694" y2="64169"/>
                        <a14:foregroundMark x1="97245" y1="48220" x2="96202" y2="552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5949" y="2204039"/>
            <a:ext cx="4694348" cy="2640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AE190EB-D198-3A7C-F216-C2897EE2F090}"/>
              </a:ext>
            </a:extLst>
          </p:cNvPr>
          <p:cNvSpPr txBox="1"/>
          <p:nvPr/>
        </p:nvSpPr>
        <p:spPr>
          <a:xfrm>
            <a:off x="8319992" y="5482145"/>
            <a:ext cx="3630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Fig: Network Device Bridge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0939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>
            <a:noAutofit/>
          </a:bodyPr>
          <a:lstStyle/>
          <a:p>
            <a:pPr algn="l" rtl="0"/>
            <a:r>
              <a:rPr lang="en-GB" sz="11700" b="1"/>
              <a:t>Thank </a:t>
            </a:r>
            <a:br>
              <a:rPr lang="en-GB" sz="11700" b="1"/>
            </a:br>
            <a:r>
              <a:rPr lang="en-GB" sz="11700">
                <a:solidFill>
                  <a:schemeClr val="tx1"/>
                </a:solidFill>
              </a:rPr>
              <a:t>You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05850B-6B88-4A21-0B01-94AA80EC5192}"/>
              </a:ext>
            </a:extLst>
          </p:cNvPr>
          <p:cNvSpPr txBox="1"/>
          <p:nvPr/>
        </p:nvSpPr>
        <p:spPr>
          <a:xfrm>
            <a:off x="368489" y="5796886"/>
            <a:ext cx="74107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Aashish Subedi</a:t>
            </a:r>
          </a:p>
          <a:p>
            <a:r>
              <a:rPr lang="en-US" dirty="0">
                <a:hlinkClick r:id="rId5"/>
              </a:rPr>
              <a:t>aashishsubedi478@gmail.com</a:t>
            </a:r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844_TF89821728_Win32" id="{0EB2F468-27B6-4754-AA19-06CB57A2EDBC}" vid="{781C1229-91C2-40AC-B22A-AF0E14FD63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1B8520-39D0-4E39-88E2-3CE8E9A6E44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design</Template>
  <TotalTime>32</TotalTime>
  <Words>202</Words>
  <Application>Microsoft Office PowerPoint</Application>
  <PresentationFormat>Widescreen</PresentationFormat>
  <Paragraphs>52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Times New Roman</vt:lpstr>
      <vt:lpstr>Mesh</vt:lpstr>
      <vt:lpstr>Network Devices</vt:lpstr>
      <vt:lpstr>Network devices</vt:lpstr>
      <vt:lpstr>PowerPoint Presentation</vt:lpstr>
      <vt:lpstr>PowerPoint Presentation</vt:lpstr>
      <vt:lpstr>PowerPoint Presentation</vt:lpstr>
      <vt:lpstr>PowerPoint Presentation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engineering ssbs</dc:creator>
  <cp:lastModifiedBy>engineering ssbs</cp:lastModifiedBy>
  <cp:revision>2</cp:revision>
  <dcterms:created xsi:type="dcterms:W3CDTF">2025-11-19T08:01:52Z</dcterms:created>
  <dcterms:modified xsi:type="dcterms:W3CDTF">2025-11-19T08:34:30Z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